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976667"/>
      </p:ext>
    </p:extLst>
  </p:cSld>
  <p:clrMapOvr>
    <a:masterClrMapping/>
  </p:clrMapOvr>
  <p:transition spd="slow" advClick="0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83955"/>
      </p:ext>
    </p:extLst>
  </p:cSld>
  <p:clrMapOvr>
    <a:masterClrMapping/>
  </p:clrMapOvr>
  <p:transition spd="slow" advClick="0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74344"/>
      </p:ext>
    </p:extLst>
  </p:cSld>
  <p:clrMapOvr>
    <a:masterClrMapping/>
  </p:clrMapOvr>
  <p:transition spd="slow" advClick="0" advTm="1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158583"/>
      </p:ext>
    </p:extLst>
  </p:cSld>
  <p:clrMapOvr>
    <a:masterClrMapping/>
  </p:clrMapOvr>
  <p:transition spd="slow" advClick="0" advTm="1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39716"/>
      </p:ext>
    </p:extLst>
  </p:cSld>
  <p:clrMapOvr>
    <a:masterClrMapping/>
  </p:clrMapOvr>
  <p:transition spd="slow" advClick="0" advTm="1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36955"/>
      </p:ext>
    </p:extLst>
  </p:cSld>
  <p:clrMapOvr>
    <a:masterClrMapping/>
  </p:clrMapOvr>
  <p:transition spd="slow" advClick="0" advTm="16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43828"/>
      </p:ext>
    </p:extLst>
  </p:cSld>
  <p:clrMapOvr>
    <a:masterClrMapping/>
  </p:clrMapOvr>
  <p:transition spd="slow" advClick="0" advTm="16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658"/>
      </p:ext>
    </p:extLst>
  </p:cSld>
  <p:clrMapOvr>
    <a:masterClrMapping/>
  </p:clrMapOvr>
  <p:transition spd="slow" advClick="0" advTm="16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77613"/>
      </p:ext>
    </p:extLst>
  </p:cSld>
  <p:clrMapOvr>
    <a:masterClrMapping/>
  </p:clrMapOvr>
  <p:transition spd="slow" advClick="0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90079"/>
      </p:ext>
    </p:extLst>
  </p:cSld>
  <p:clrMapOvr>
    <a:masterClrMapping/>
  </p:clrMapOvr>
  <p:transition spd="slow" advClick="0"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89082"/>
      </p:ext>
    </p:extLst>
  </p:cSld>
  <p:clrMapOvr>
    <a:masterClrMapping/>
  </p:clrMapOvr>
  <p:transition spd="slow" advClick="0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21388"/>
      </p:ext>
    </p:extLst>
  </p:cSld>
  <p:clrMapOvr>
    <a:masterClrMapping/>
  </p:clrMapOvr>
  <p:transition spd="slow" advClick="0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92132"/>
      </p:ext>
    </p:extLst>
  </p:cSld>
  <p:clrMapOvr>
    <a:masterClrMapping/>
  </p:clrMapOvr>
  <p:transition spd="slow" advClick="0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30236"/>
      </p:ext>
    </p:extLst>
  </p:cSld>
  <p:clrMapOvr>
    <a:masterClrMapping/>
  </p:clrMapOvr>
  <p:transition spd="slow" advClick="0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66445"/>
      </p:ext>
    </p:extLst>
  </p:cSld>
  <p:clrMapOvr>
    <a:masterClrMapping/>
  </p:clrMapOvr>
  <p:transition spd="slow" advClick="0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91266"/>
      </p:ext>
    </p:extLst>
  </p:cSld>
  <p:clrMapOvr>
    <a:masterClrMapping/>
  </p:clrMapOvr>
  <p:transition spd="slow" advClick="0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9514"/>
      </p:ext>
    </p:extLst>
  </p:cSld>
  <p:clrMapOvr>
    <a:masterClrMapping/>
  </p:clrMapOvr>
  <p:transition spd="slow" advClick="0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E68DFF-1E26-4EC7-B559-E556AABD67A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D46D76-100C-49ED-AAEF-51AF9889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 advClick="0" advTm="16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099" y="411480"/>
            <a:ext cx="8747581" cy="18105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альбом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в годы великой отечественной войны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48472" y="2011680"/>
            <a:ext cx="2618377" cy="181965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ПигаСова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И.Ф.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           МАОУ «СОШ №16»</a:t>
            </a:r>
          </a:p>
        </p:txBody>
      </p:sp>
      <p:pic>
        <p:nvPicPr>
          <p:cNvPr id="6" name="Офицеры - От героев былых времен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058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593" y="3710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2006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631" r="57723" b="59772"/>
          <a:stretch/>
        </p:blipFill>
        <p:spPr>
          <a:xfrm rot="21445839">
            <a:off x="7108445" y="749858"/>
            <a:ext cx="3595094" cy="4750403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4546"/>
              </p:ext>
            </p:extLst>
          </p:nvPr>
        </p:nvGraphicFramePr>
        <p:xfrm>
          <a:off x="1371600" y="0"/>
          <a:ext cx="9556496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6496">
                  <a:extLst>
                    <a:ext uri="{9D8B030D-6E8A-4147-A177-3AD203B41FA5}">
                      <a16:colId xmlns:a16="http://schemas.microsoft.com/office/drawing/2014/main" val="750507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Пигасов Федор Николаевич (1900-1973 гг.)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448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89219"/>
              </p:ext>
            </p:extLst>
          </p:nvPr>
        </p:nvGraphicFramePr>
        <p:xfrm>
          <a:off x="760984" y="701040"/>
          <a:ext cx="5548376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8376">
                  <a:extLst>
                    <a:ext uri="{9D8B030D-6E8A-4147-A177-3AD203B41FA5}">
                      <a16:colId xmlns:a16="http://schemas.microsoft.com/office/drawing/2014/main" val="843320431"/>
                    </a:ext>
                  </a:extLst>
                </a:gridCol>
              </a:tblGrid>
              <a:tr h="4430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Был призван на фронт в октябре 1943 году, сапёром 131-ого отдельного дорожно-строительного Карпатского батальона 5-й Армии. Был сначала рядовым , потом получил звание ефрейтор. Его сыновья Василий и Константин участвовали в войне, но пропали без вести. </a:t>
                      </a:r>
                      <a:r>
                        <a:rPr lang="ru-RU" sz="18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Участвовал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Витебской, Минской, Вильнюсской, Каунасской, Восточно-Прусской наступательных операциях. В апреле 1945 года батальон был направлен на Дальний Восток, в августе-сентябре 1945 участвовал в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Харбино-Гиринской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операции.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Был неоднократно награжден правительственными грамотами, награжден медалями «За боевые заслуги», «За победу над Германией», «За победу над Японией», «Двадцать лет победы в Великой Отечественной войне 1941-1945», «50 лет вооруженных сил СССР». Вернулся домой в ноябре 1945 года.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4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076820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808" r="26901" b="61852"/>
          <a:stretch/>
        </p:blipFill>
        <p:spPr>
          <a:xfrm>
            <a:off x="425195" y="701040"/>
            <a:ext cx="3186685" cy="229447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77819"/>
              </p:ext>
            </p:extLst>
          </p:nvPr>
        </p:nvGraphicFramePr>
        <p:xfrm>
          <a:off x="1280160" y="0"/>
          <a:ext cx="9556496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6496">
                  <a:extLst>
                    <a:ext uri="{9D8B030D-6E8A-4147-A177-3AD203B41FA5}">
                      <a16:colId xmlns:a16="http://schemas.microsoft.com/office/drawing/2014/main" val="750507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Пигасов Федор Николаевич (1900-1973 гг.)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448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1068" r="25733" b="62933"/>
          <a:stretch/>
        </p:blipFill>
        <p:spPr>
          <a:xfrm>
            <a:off x="425195" y="3273552"/>
            <a:ext cx="3186685" cy="2183768"/>
          </a:xfrm>
          <a:prstGeom prst="rect">
            <a:avLst/>
          </a:prstGeom>
        </p:spPr>
      </p:pic>
      <p:pic>
        <p:nvPicPr>
          <p:cNvPr id="8" name="Рисунок 7" descr="http://podvignaroda.ru/filter/filterimage?path=VS/222/033-0686196-6349%2b040-6358/00000496_1.jpg&amp;id=30066866&amp;id1=b737b5857e8c1d483332ad6909a827c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51" y="1184910"/>
            <a:ext cx="6438837" cy="29847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22693"/>
              </p:ext>
            </p:extLst>
          </p:nvPr>
        </p:nvGraphicFramePr>
        <p:xfrm>
          <a:off x="4552251" y="4169664"/>
          <a:ext cx="643883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8837">
                  <a:extLst>
                    <a:ext uri="{9D8B030D-6E8A-4147-A177-3AD203B41FA5}">
                      <a16:colId xmlns:a16="http://schemas.microsoft.com/office/drawing/2014/main" val="1084221865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подвига, за который Федор Николаевич был представлен к медали «За боевые заслуги»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66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67829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8324073"/>
              </p:ext>
            </p:extLst>
          </p:nvPr>
        </p:nvGraphicFramePr>
        <p:xfrm>
          <a:off x="813816" y="0"/>
          <a:ext cx="1039495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4950">
                  <a:extLst>
                    <a:ext uri="{9D8B030D-6E8A-4147-A177-3AD203B41FA5}">
                      <a16:colId xmlns:a16="http://schemas.microsoft.com/office/drawing/2014/main" val="2654789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Сафиулин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Хазих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Шаехович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(1915-1986 гг.)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416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2398" r="71714" b="75865"/>
          <a:stretch/>
        </p:blipFill>
        <p:spPr>
          <a:xfrm rot="21295311">
            <a:off x="1843425" y="813334"/>
            <a:ext cx="2669585" cy="2982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933" r="44071" b="70000"/>
          <a:stretch/>
        </p:blipFill>
        <p:spPr>
          <a:xfrm>
            <a:off x="6135624" y="701039"/>
            <a:ext cx="3959352" cy="290619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29967"/>
              </p:ext>
            </p:extLst>
          </p:nvPr>
        </p:nvGraphicFramePr>
        <p:xfrm>
          <a:off x="1649603" y="4009082"/>
          <a:ext cx="8723376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23376">
                  <a:extLst>
                    <a:ext uri="{9D8B030D-6E8A-4147-A177-3AD203B41FA5}">
                      <a16:colId xmlns:a16="http://schemas.microsoft.com/office/drawing/2014/main" val="340489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Великой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Отечественной войны служил в разведке. Был награжден орденами Отечественной войны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степени, многими боевыми медалями. С фронта пришел инвалидом 2 группы: был тяжело ранен.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конца жизни война напоминала о себе: очень часто доставал осколки мины из раненой ноги. Дедушка очень любил песню «На позицию девушка провожала бойца».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04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153995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0577821"/>
              </p:ext>
            </p:extLst>
          </p:nvPr>
        </p:nvGraphicFramePr>
        <p:xfrm>
          <a:off x="886968" y="0"/>
          <a:ext cx="1039495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4950">
                  <a:extLst>
                    <a:ext uri="{9D8B030D-6E8A-4147-A177-3AD203B41FA5}">
                      <a16:colId xmlns:a16="http://schemas.microsoft.com/office/drawing/2014/main" val="1619654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Салахова </a:t>
                      </a:r>
                      <a:r>
                        <a:rPr lang="ru-RU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Насима</a:t>
                      </a:r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Салаховна</a:t>
                      </a:r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(1921-2009 гг.)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82216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667" r="69560" b="78400"/>
          <a:stretch/>
        </p:blipFill>
        <p:spPr>
          <a:xfrm>
            <a:off x="2148840" y="2506980"/>
            <a:ext cx="2751470" cy="2734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1067" r="59660" b="55467"/>
          <a:stretch/>
        </p:blipFill>
        <p:spPr>
          <a:xfrm>
            <a:off x="6583680" y="880284"/>
            <a:ext cx="2935224" cy="455658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86099"/>
              </p:ext>
            </p:extLst>
          </p:nvPr>
        </p:nvGraphicFramePr>
        <p:xfrm>
          <a:off x="1545816" y="1057656"/>
          <a:ext cx="4288536" cy="4634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8536">
                  <a:extLst>
                    <a:ext uri="{9D8B030D-6E8A-4147-A177-3AD203B41FA5}">
                      <a16:colId xmlns:a16="http://schemas.microsoft.com/office/drawing/2014/main" val="3924327440"/>
                    </a:ext>
                  </a:extLst>
                </a:gridCol>
              </a:tblGrid>
              <a:tr h="46344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бабушка 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время Великой Отечественной войны работала в колхозе комбайнёром. Награждена юбилейными медалями, имела звание «Ветеран труда».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8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037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249</TotalTime>
  <Words>255</Words>
  <Application>Microsoft Office PowerPoint</Application>
  <PresentationFormat>Широкоэкранный</PresentationFormat>
  <Paragraphs>13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Impact</vt:lpstr>
      <vt:lpstr>Times New Roman</vt:lpstr>
      <vt:lpstr>Главное мероприятие</vt:lpstr>
      <vt:lpstr>Семейный альбом  Моя семья в годы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альбом  Моя семья в годы великой отечественной войны</dc:title>
  <dc:creator>Андрей Пигасов</dc:creator>
  <cp:lastModifiedBy>Андрей Пигасов</cp:lastModifiedBy>
  <cp:revision>10</cp:revision>
  <dcterms:created xsi:type="dcterms:W3CDTF">2020-05-14T09:47:23Z</dcterms:created>
  <dcterms:modified xsi:type="dcterms:W3CDTF">2020-05-14T14:18:13Z</dcterms:modified>
</cp:coreProperties>
</file>